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9" r:id="rId3"/>
    <p:sldId id="433" r:id="rId4"/>
    <p:sldId id="458" r:id="rId5"/>
    <p:sldId id="430" r:id="rId6"/>
    <p:sldId id="476" r:id="rId7"/>
    <p:sldId id="452" r:id="rId8"/>
    <p:sldId id="460" r:id="rId9"/>
    <p:sldId id="461" r:id="rId10"/>
    <p:sldId id="454" r:id="rId11"/>
    <p:sldId id="455" r:id="rId12"/>
    <p:sldId id="466" r:id="rId13"/>
    <p:sldId id="465" r:id="rId14"/>
    <p:sldId id="462" r:id="rId15"/>
    <p:sldId id="372" r:id="rId16"/>
    <p:sldId id="435" r:id="rId17"/>
    <p:sldId id="395" r:id="rId18"/>
    <p:sldId id="468" r:id="rId19"/>
    <p:sldId id="469" r:id="rId20"/>
    <p:sldId id="470" r:id="rId21"/>
    <p:sldId id="443" r:id="rId22"/>
    <p:sldId id="464" r:id="rId23"/>
    <p:sldId id="471" r:id="rId24"/>
    <p:sldId id="472" r:id="rId25"/>
    <p:sldId id="370" r:id="rId26"/>
    <p:sldId id="408" r:id="rId27"/>
    <p:sldId id="409" r:id="rId28"/>
    <p:sldId id="405" r:id="rId29"/>
    <p:sldId id="406" r:id="rId30"/>
    <p:sldId id="410" r:id="rId31"/>
    <p:sldId id="467" r:id="rId32"/>
    <p:sldId id="477" r:id="rId33"/>
    <p:sldId id="474" r:id="rId34"/>
    <p:sldId id="456" r:id="rId35"/>
    <p:sldId id="478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0"/>
    <p:restoredTop sz="86407"/>
  </p:normalViewPr>
  <p:slideViewPr>
    <p:cSldViewPr snapToGrid="0" snapToObjects="1">
      <p:cViewPr varScale="1">
        <p:scale>
          <a:sx n="144" d="100"/>
          <a:sy n="144" d="100"/>
        </p:scale>
        <p:origin x="2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3/18/22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3/18/22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4: </a:t>
            </a:r>
            <a:r>
              <a:rPr lang="en-US" sz="3200" b="1" u="sng" dirty="0"/>
              <a:t>Modeling Dynamical Systems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FE68-D195-8248-A290-46033C66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68EC-5B5F-1643-BF4E-2CF63892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Include </a:t>
            </a:r>
            <a:r>
              <a:rPr lang="en-US" sz="2400" dirty="0" err="1"/>
              <a:t>LaPlace</a:t>
            </a:r>
            <a:r>
              <a:rPr lang="en-US" sz="2400" dirty="0"/>
              <a:t> transforms, eigenvalues, time solution</a:t>
            </a:r>
          </a:p>
          <a:p>
            <a:r>
              <a:rPr lang="en-US" sz="2400" dirty="0"/>
              <a:t>Notation</a:t>
            </a:r>
          </a:p>
          <a:p>
            <a:pPr lvl="1"/>
            <a:r>
              <a:rPr lang="en-US" sz="2000" dirty="0"/>
              <a:t>Indices, constants, vector</a:t>
            </a:r>
            <a:r>
              <a:rPr lang="en-US" sz="2000"/>
              <a:t>, matrix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21AD-535B-4146-9B78-1ABEC7D66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497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175407</TotalTime>
  <Words>2407</Words>
  <Application>Microsoft Macintosh PowerPoint</Application>
  <PresentationFormat>On-screen Show (4:3)</PresentationFormat>
  <Paragraphs>436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Office Theme</vt:lpstr>
      <vt:lpstr>BIOE 498 / BIOE 599  Advanced Biological Control Systems   Lecture 4: Modeling Dynamical Systems  </vt:lpstr>
      <vt:lpstr>Notes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2559</cp:revision>
  <dcterms:created xsi:type="dcterms:W3CDTF">2008-11-04T22:35:39Z</dcterms:created>
  <dcterms:modified xsi:type="dcterms:W3CDTF">2022-03-18T18:46:00Z</dcterms:modified>
</cp:coreProperties>
</file>